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00"/>
    <a:srgbClr val="AE8947"/>
    <a:srgbClr val="AF8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7"/>
    <p:restoredTop sz="86418"/>
  </p:normalViewPr>
  <p:slideViewPr>
    <p:cSldViewPr snapToGrid="0" snapToObjects="1">
      <p:cViewPr varScale="1">
        <p:scale>
          <a:sx n="73" d="100"/>
          <a:sy n="73" d="100"/>
        </p:scale>
        <p:origin x="208" y="1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5" d="100"/>
          <a:sy n="135" d="100"/>
        </p:scale>
        <p:origin x="2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D122B-5671-0542-B3F6-07D27A7D1CB2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44637-8597-E745-BDA9-C9AE46EE47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9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FF72BC-E203-F743-B89B-B4717843F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38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D8CD9C2-A8A5-AE41-8C48-64393FD8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35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452412-8C8B-924F-A6ED-22BE7B93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03950"/>
            <a:ext cx="2743200" cy="365125"/>
          </a:xfrm>
        </p:spPr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F1317B-B2C2-384E-AA2A-0DDC72B8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03950"/>
            <a:ext cx="4114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E860F0-A1DB-6248-8615-D1E72ADA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03950"/>
            <a:ext cx="2743200" cy="365125"/>
          </a:xfrm>
        </p:spPr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77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6A0535-F97B-E64F-A17E-EC9FF307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B58F040-64C3-E148-B5C0-07923D94D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90ED64-77C8-464D-B652-D73B6365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F7CB16-184E-A741-9D7A-74F6A9E8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C20B61-9766-E442-B0AC-04CB3E4F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6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5B36F42-9826-354C-922A-D68238B5F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C191597-AE03-FA4D-8744-3D5313669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3B3964-D773-1A47-8E45-596269E4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9311CB-C789-2D4F-9771-8322B19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DEDBF5-C423-3F43-AB6F-36A8BF6C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08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EF645B-F443-C94D-B1FE-E340C925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5F0C1C-3BE9-7F4D-A6E5-BB4787D97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3303A6-D61A-3443-9839-B96D232C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5C861-8B9C-FF4A-A9CA-44A2AB8E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8124"/>
            <a:ext cx="4114800" cy="34388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61D952-DAD9-6F44-BBD2-8B33804F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98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8A2B8D-1C5B-0543-93FE-C0AD0659F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2FE041-A3E1-CB4B-8A79-65AF92902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E71CC8-F5A6-2D46-A0FA-DDDEAD2B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FE3301-2F5A-6C4D-8603-BF244E4B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337E37-FB59-8349-9F6A-2284E4CE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20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DA7DF7-6D42-344A-8F68-ACCFCCBD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458A71-607E-C443-87DD-7D922932E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5670BDF-3B28-EB4E-86A3-36342FF54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CAB5C2-6713-D640-82A1-568B1D273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977E051-6DC8-7944-8322-7B25F363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EC289FC-C000-2948-BBFB-420F9636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37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3E4328-8143-3E45-B432-72B321D1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B49A8-4CB3-1440-AC7E-2FE33085A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7C16B30-9AFB-BC41-A467-AAFE4CF8B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DAFF3B-CA63-AA43-8B12-B2ED6D744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25EE879-8A6D-3948-A70D-DE0B2D494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306DAA3-1183-9F43-9D0A-607541B8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6D03FBC-1A86-3E46-8E75-67E66258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EE8E47A-04B2-F349-8F29-C61EF7C9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56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0335DB-3A4A-FC45-9F2E-06EEA4F0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F9021F1-A716-1B4A-82B6-0C794AB6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4B4DBA7-AAE5-0647-820E-E0416C04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333DD8-06D2-964F-A6EE-63677937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87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6D74FBB-95F6-2B4A-8966-8922F4B3A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D2C73E5-AD1C-E74F-944A-6771BC52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1F34430-DBAA-7342-AEB0-1C4BE56A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35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B0836E-02CF-1347-9F58-142F5121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2D391B-5FF6-0E48-97C2-F74A7809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39DE43A-4BA7-6448-9DE6-C037C0345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8441CF8-A690-CC40-A837-768F60695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ABBB9B5-0F58-0A4E-A38E-92D44585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DCD4AF-98DA-B64B-AB4C-A7EB4FA6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3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15C17A9-DC5A-A24D-9B65-D742E517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05F2507-80BD-3F4C-9476-0729D5C71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088F743-BD3F-B143-8800-867475AB6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9D5ECE-2EF5-B94B-A06B-29CD06A8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BE8CCA2-F137-A14D-8456-6051792C4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B9878F5-5237-6745-B770-DA6A5914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06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61FE63A-CEFA-5145-87E1-23CB1E96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057DAA3-C200-B546-9E5F-6D6D6E48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990F41-205B-D444-973F-B79556BFB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02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38A2D-7F33-4E47-B277-C75DB079B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252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11FC3D-27CD-F348-967C-419D3D574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02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16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6F3934-EB36-6B4A-8FD5-F244E11725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96EE88-7A1A-9847-99BE-C213C6A7E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Name, Surname</a:t>
            </a:r>
          </a:p>
          <a:p>
            <a:endParaRPr lang="en-US" dirty="0"/>
          </a:p>
          <a:p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147592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7F7E668-B9E5-DF4D-8DDF-18C280925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627ED5-3D4E-B34E-92E7-EBA06851A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3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5</Words>
  <Application>Microsoft Macintosh PowerPoint</Application>
  <PresentationFormat>Geniş ekran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TITLE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Serdar Oztora</dc:creator>
  <cp:lastModifiedBy>Serdar Oztora</cp:lastModifiedBy>
  <cp:revision>19</cp:revision>
  <dcterms:created xsi:type="dcterms:W3CDTF">2020-10-15T10:35:13Z</dcterms:created>
  <dcterms:modified xsi:type="dcterms:W3CDTF">2024-04-15T11:05:38Z</dcterms:modified>
</cp:coreProperties>
</file>